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9" r:id="rId8"/>
    <p:sldId id="258" r:id="rId9"/>
    <p:sldId id="271" r:id="rId10"/>
    <p:sldId id="260" r:id="rId11"/>
    <p:sldId id="272" r:id="rId12"/>
    <p:sldId id="273" r:id="rId13"/>
    <p:sldId id="261" r:id="rId14"/>
    <p:sldId id="270" r:id="rId15"/>
    <p:sldId id="277" r:id="rId16"/>
    <p:sldId id="267" r:id="rId17"/>
    <p:sldId id="274" r:id="rId18"/>
    <p:sldId id="268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1057;&#1077;&#1088;&#1080;&#1103;%2010_&#1092;&#1088;&#1072;&#1075;&#1084;&#1077;&#1085;&#1090;%20_1%20.av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57;&#1077;&#1088;&#1080;&#1103;%207_&#1092;&#1088;&#1072;&#1075;&#1084;&#1077;&#1085;&#1090;%203.av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7;&#1088;&#1080;&#1103;%203%20&#1060;&#1088;&#1072;&#1075;&#1084;&#1077;&#1085;&#1090;%204.av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80;&#1085;&#1090;&#1077;&#1088;&#1085;&#1099;-100(&#1085;&#1077;&#1075;&#1072;&#1090;&#1080;&#1074;).av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1047;&#1072;&#1082;&#1088;&#1099;&#1090;&#1072;&#1103;_&#1096;&#1082;&#1086;&#1083;&#1072;_&#1092;&#1088;&#1072;&#1075;&#1084;&#1077;&#1085;&#1090;%201.av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1057;&#1077;&#1088;&#1080;&#1103;%2019_&#1092;&#1088;&#1072;&#1075;&#1084;&#1077;&#1085;&#1090;%20_7.av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1089;&#1095;&#1072;&#1089;&#1090;&#1083;&#1080;&#1074;&#1099;%20&#1074;&#1084;&#1077;&#1089;&#1090;&#1077;186(&#1085;&#1077;&#1081;&#1090;&#1088;&#1072;&#1083;).av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1057;&#1077;&#1088;&#1080;&#1103;%206%20&#1092;&#1088;&#1072;&#1075;&#1084;&#1077;&#1085;&#1090;%203%20.av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&#1091;&#1085;&#1080;&#1074;&#1077;&#1088;165(&#1085;&#1077;&#1081;&#1090;&#1088;&#1072;&#1083;).av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&#1091;&#1085;&#1080;&#1074;&#1077;&#1088;173(&#1085;&#1077;&#1081;&#1090;&#1088;&#1072;&#1083;).av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75;&#1083;&#1091;&#1093;&#1072;&#1088;&#1100;-48(&#1090;&#1100;&#1084;&#1072;)-&#1085;&#1077;&#1075;&#1072;&#1090;&#1080;&#1074;.av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&#1079;&#1072;&#1081;&#1094;&#1077;&#1074;+1(&#1085;&#1077;&#1081;&#1090;&#1088;&#1072;&#1083;)(10&#1089;&#1077;&#1088;).av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2;&#1082;&#1088;&#1099;&#1090;&#1072;&#1103;_&#1096;&#1082;&#1086;&#1083;&#1072;_&#1092;&#1088;&#1072;&#1075;&#1084;&#1077;&#1085;&#1090;%202.av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47;&#1072;&#1082;&#1088;&#1099;&#1090;&#1072;&#1103;_&#1096;&#1082;&#1086;&#1083;&#1072;_&#1092;&#1088;&#1072;&#1075;&#1084;&#1077;&#1085;&#1090;%204.av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47;&#1072;&#1082;&#1088;&#1099;&#1090;&#1072;&#1103;_&#1096;&#1082;&#1086;&#1083;&#1072;_&#1092;&#1088;&#1072;&#1075;&#1084;&#1077;&#1085;&#1090;%206.av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47;&#1072;&#1082;&#1088;&#1099;&#1090;&#1072;&#1103;_&#1096;&#1082;&#1086;&#1083;&#1072;_&#1092;&#1088;&#1072;&#1075;&#1084;&#1077;&#1085;&#1090;%203.av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80;&#1085;&#1090;&#1077;&#1088;&#1085;&#1099;-90(&#1085;&#1077;&#1075;&#1072;&#1090;&#1080;&#1074;).av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79;&#1072;&#1081;&#1094;&#1077;&#1074;+1(&#1085;&#1077;&#1075;&#1072;&#1090;&#1080;&#1074;)(12&#1089;&#1077;&#1088;).av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57;&#1077;&#1088;&#1080;&#1103;%204_&#1092;&#1088;&#1072;&#1075;&#1084;&#1077;&#1085;&#1090;%201.av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Факты употребления табака в молодежных российских сериалах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Исследование видеоматериалов - </a:t>
            </a:r>
            <a:r>
              <a:rPr lang="ru-RU" dirty="0" err="1" smtClean="0"/>
              <a:t>асоциации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Сигарета помогает расслабиться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5683314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«Физика и химия», телеканал СТС.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5880"/>
            <a:ext cx="5760640" cy="39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Сигарета помогает скоротать время в ожидании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805264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«Закрытая школа», телеканал СТС.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69230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70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57971"/>
            <a:ext cx="5832648" cy="414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Сигарета помогает скоротать время в ожидании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5899338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«Условия контракта», телеканал «Первый».</a:t>
            </a:r>
          </a:p>
          <a:p>
            <a:pPr algn="ctr"/>
            <a:r>
              <a:rPr lang="ru-RU" sz="1400" i="1" dirty="0" smtClean="0">
                <a:hlinkClick r:id="rId3" action="ppaction://hlinkfile"/>
              </a:rPr>
              <a:t>смотреть эпизод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xmlns="" val="35551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Сигарета – предмет первой необходимости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683314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«Интерны», телеканал ТНТ.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50866"/>
            <a:ext cx="549800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Для женщины сигарета – </a:t>
            </a:r>
            <a:br>
              <a:rPr lang="ru-RU" sz="2800" dirty="0" smtClean="0"/>
            </a:br>
            <a:r>
              <a:rPr lang="ru-RU" sz="2800" dirty="0" smtClean="0"/>
              <a:t>способ привлечь к себе внимание мужчин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569858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«Закрытая школа», телеканал СТС.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5320" y="1700808"/>
            <a:ext cx="6151016" cy="38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2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Для женщины сигарета – </a:t>
            </a:r>
            <a:br>
              <a:rPr lang="ru-RU" sz="2800" dirty="0" smtClean="0"/>
            </a:br>
            <a:r>
              <a:rPr lang="ru-RU" sz="2800" dirty="0" smtClean="0"/>
              <a:t>способ привлечь к себе внимание мужчин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569858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«Закрытая школа», телеканал СТС.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869" y="1687596"/>
            <a:ext cx="5565427" cy="382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2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Женщина с сигаретой – сильная женщина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517232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«Счастливы вместе», телеканал ТНТ.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9683"/>
            <a:ext cx="6192688" cy="380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67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Женщина с сигаретой – сильная женщина</a:t>
            </a:r>
            <a:br>
              <a:rPr lang="ru-RU" sz="2800" dirty="0" smtClean="0"/>
            </a:br>
            <a:r>
              <a:rPr lang="ru-RU" sz="2800" dirty="0" smtClean="0"/>
              <a:t>Сигарета помогает успокоиться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5755322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«Условия контракта», телеканал «Первый».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544" y="1700808"/>
            <a:ext cx="5642768" cy="40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25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Женщина с сигаретой – сильная женщина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755322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</a:t>
            </a:r>
            <a:r>
              <a:rPr lang="ru-RU" sz="1600" dirty="0" err="1" smtClean="0"/>
              <a:t>Универ</a:t>
            </a:r>
            <a:r>
              <a:rPr lang="ru-RU" sz="1600" dirty="0" smtClean="0"/>
              <a:t>», телеканал ТНТ.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011" y="1643271"/>
            <a:ext cx="5724301" cy="411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26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Женщина с сигаретой – сильная женщина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755322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</a:t>
            </a:r>
            <a:r>
              <a:rPr lang="ru-RU" sz="1600" dirty="0" err="1" smtClean="0"/>
              <a:t>Универ</a:t>
            </a:r>
            <a:r>
              <a:rPr lang="ru-RU" sz="1600" dirty="0" smtClean="0"/>
              <a:t>», телеканал ТНТ.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186" y="1664914"/>
            <a:ext cx="5928126" cy="409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95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Сигарета – признак доброжелательности</a:t>
            </a:r>
            <a:br>
              <a:rPr lang="ru-RU" sz="2800" dirty="0" smtClean="0"/>
            </a:br>
            <a:r>
              <a:rPr lang="ru-RU" sz="2800" dirty="0" smtClean="0"/>
              <a:t>Сигарета – составляющая дружеского общения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755322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«Глухарь», телеканал НТВ.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85829"/>
            <a:ext cx="5120941" cy="406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Сигарета уместна в любой ситуации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827330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«Зайцев+1», телеканал ТНТ.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50662"/>
            <a:ext cx="5400600" cy="417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47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Сигарета – способ установить контакт</a:t>
            </a:r>
            <a:br>
              <a:rPr lang="ru-RU" sz="2800" dirty="0" smtClean="0"/>
            </a:br>
            <a:r>
              <a:rPr lang="ru-RU" sz="2800" dirty="0" smtClean="0"/>
              <a:t>Сигарета – составляющая дружеского общения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026050" cy="398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5683895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«Закрытая школа», телеканал СТС.</a:t>
            </a:r>
          </a:p>
          <a:p>
            <a:pPr algn="ctr"/>
            <a:r>
              <a:rPr lang="ru-RU" sz="1400" i="1" dirty="0" smtClean="0">
                <a:hlinkClick r:id="rId3" action="ppaction://hlinkfile"/>
              </a:rPr>
              <a:t>смотреть эпизод</a:t>
            </a:r>
            <a:r>
              <a:rPr lang="en-US" sz="1400" i="1" dirty="0" smtClean="0"/>
              <a:t> </a:t>
            </a:r>
            <a:endParaRPr lang="ru-RU" sz="1400" i="1" dirty="0" smtClean="0"/>
          </a:p>
          <a:p>
            <a:pPr algn="ctr"/>
            <a:r>
              <a:rPr lang="en-US" sz="1400" i="1" dirty="0" smtClean="0"/>
              <a:t>(</a:t>
            </a:r>
            <a:r>
              <a:rPr lang="ru-RU" sz="1400" i="1" dirty="0" smtClean="0"/>
              <a:t>серия от 31.08.2011, включена в отчет в качестве дополнительной иллюстрации</a:t>
            </a:r>
            <a:r>
              <a:rPr lang="en-US" sz="1400" i="1" dirty="0" smtClean="0"/>
              <a:t>)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Те, кто запрещает нам курить – курят сами!</a:t>
            </a:r>
            <a:br>
              <a:rPr lang="ru-RU" sz="2800" dirty="0" smtClean="0"/>
            </a:br>
            <a:r>
              <a:rPr lang="ru-RU" sz="2800" dirty="0" smtClean="0"/>
              <a:t>Сигарета – составляющая дружеского общения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755323"/>
            <a:ext cx="68407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«Закрытая школа», телеканал СТС.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 smtClean="0"/>
          </a:p>
          <a:p>
            <a:pPr algn="ctr"/>
            <a:r>
              <a:rPr lang="en-US" sz="1400" i="1" dirty="0" smtClean="0"/>
              <a:t>(</a:t>
            </a:r>
            <a:r>
              <a:rPr lang="ru-RU" sz="1400" i="1" dirty="0" smtClean="0"/>
              <a:t>серия от 31.08.2011, включена в отчет в качестве дополнительной иллюстрации</a:t>
            </a:r>
            <a:r>
              <a:rPr lang="en-US" sz="1400" i="1" dirty="0" smtClean="0"/>
              <a:t>)</a:t>
            </a:r>
            <a:endParaRPr lang="ru-RU" sz="1400" i="1" dirty="0" smtClean="0"/>
          </a:p>
          <a:p>
            <a:pPr algn="ctr"/>
            <a:endParaRPr lang="ru-RU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3954" y="1650866"/>
            <a:ext cx="5938366" cy="40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Сигарета и чаепитие вполне совместимы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611307"/>
            <a:ext cx="74168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«Закрытая школа», телеканал СТС.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 smtClean="0"/>
          </a:p>
          <a:p>
            <a:pPr algn="ctr"/>
            <a:r>
              <a:rPr lang="en-US" sz="1400" i="1" dirty="0" smtClean="0"/>
              <a:t>(</a:t>
            </a:r>
            <a:r>
              <a:rPr lang="ru-RU" sz="1400" i="1" dirty="0" smtClean="0"/>
              <a:t>серия от 31.08.2011, включена в отчет в качестве дополнительной иллюстрации</a:t>
            </a:r>
            <a:r>
              <a:rPr lang="en-US" sz="1400" i="1" dirty="0" smtClean="0"/>
              <a:t>)</a:t>
            </a:r>
            <a:endParaRPr lang="ru-RU" sz="1400" i="1" dirty="0" smtClean="0"/>
          </a:p>
          <a:p>
            <a:pPr algn="ctr"/>
            <a:endParaRPr lang="ru-RU" sz="1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59980"/>
            <a:ext cx="6074196" cy="387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Запрет на курение ничего не значит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5539298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«Закрытая школа», телеканал СТС.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549" y="1783988"/>
            <a:ext cx="6299795" cy="375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 предупреждение Минздрава плюют даже врачи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7" y="5799608"/>
            <a:ext cx="4580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«Интерны», телеканал ТНТ.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760640" cy="413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13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Сигарета – не только табак, но и наркотик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517232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«Зайцев+1», телеканал ТНТ.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59287"/>
            <a:ext cx="5639150" cy="385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Сигарета – не только табак, но и наркотик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827330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Сериал «Физика и химия», телеканал  СТС.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смотреть эпизод</a:t>
            </a:r>
            <a:endParaRPr lang="ru-RU" sz="14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45528"/>
            <a:ext cx="5616624" cy="410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0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</TotalTime>
  <Words>348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Факты употребления табака в молодежных российских сериалах</vt:lpstr>
      <vt:lpstr>Сигарета – признак доброжелательности Сигарета – составляющая дружеского общения</vt:lpstr>
      <vt:lpstr>Сигарета – способ установить контакт Сигарета – составляющая дружеского общения</vt:lpstr>
      <vt:lpstr>Те, кто запрещает нам курить – курят сами! Сигарета – составляющая дружеского общения</vt:lpstr>
      <vt:lpstr>Сигарета и чаепитие вполне совместимы</vt:lpstr>
      <vt:lpstr>Запрет на курение ничего не значит</vt:lpstr>
      <vt:lpstr>На предупреждение Минздрава плюют даже врачи</vt:lpstr>
      <vt:lpstr>Сигарета – не только табак, но и наркотик</vt:lpstr>
      <vt:lpstr>Сигарета – не только табак, но и наркотик</vt:lpstr>
      <vt:lpstr>Сигарета помогает расслабиться</vt:lpstr>
      <vt:lpstr>Сигарета помогает скоротать время в ожидании</vt:lpstr>
      <vt:lpstr>Сигарета помогает скоротать время в ожидании</vt:lpstr>
      <vt:lpstr>Сигарета – предмет первой необходимости </vt:lpstr>
      <vt:lpstr>Для женщины сигарета –  способ привлечь к себе внимание мужчин</vt:lpstr>
      <vt:lpstr>Для женщины сигарета –  способ привлечь к себе внимание мужчин</vt:lpstr>
      <vt:lpstr>Женщина с сигаретой – сильная женщина</vt:lpstr>
      <vt:lpstr>Женщина с сигаретой – сильная женщина Сигарета помогает успокоиться</vt:lpstr>
      <vt:lpstr>Женщина с сигаретой – сильная женщина</vt:lpstr>
      <vt:lpstr>Женщина с сигаретой – сильная женщина</vt:lpstr>
      <vt:lpstr>Сигарета уместна в любой ситуации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Воронцов Дмитрий Юрьевич</dc:creator>
  <cp:lastModifiedBy>dmvoron</cp:lastModifiedBy>
  <cp:revision>41</cp:revision>
  <dcterms:created xsi:type="dcterms:W3CDTF">2012-02-03T14:35:01Z</dcterms:created>
  <dcterms:modified xsi:type="dcterms:W3CDTF">2012-02-09T08:30:47Z</dcterms:modified>
</cp:coreProperties>
</file>